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60700" cy="19796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6692"/>
    <a:srgbClr val="25344B"/>
    <a:srgbClr val="242E45"/>
    <a:srgbClr val="8CAE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00" autoAdjust="0"/>
    <p:restoredTop sz="94660"/>
  </p:normalViewPr>
  <p:slideViewPr>
    <p:cSldViewPr snapToGrid="0">
      <p:cViewPr>
        <p:scale>
          <a:sx n="300" d="100"/>
          <a:sy n="300" d="100"/>
        </p:scale>
        <p:origin x="1494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53" y="323978"/>
            <a:ext cx="2601595" cy="689199"/>
          </a:xfrm>
        </p:spPr>
        <p:txBody>
          <a:bodyPr anchor="b"/>
          <a:lstStyle>
            <a:lvl1pPr algn="ctr">
              <a:defRPr sz="1732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88" y="1039755"/>
            <a:ext cx="2295525" cy="477948"/>
          </a:xfrm>
        </p:spPr>
        <p:txBody>
          <a:bodyPr/>
          <a:lstStyle>
            <a:lvl1pPr marL="0" indent="0" algn="ctr">
              <a:buNone/>
              <a:defRPr sz="693"/>
            </a:lvl1pPr>
            <a:lvl2pPr marL="131994" indent="0" algn="ctr">
              <a:buNone/>
              <a:defRPr sz="577"/>
            </a:lvl2pPr>
            <a:lvl3pPr marL="263987" indent="0" algn="ctr">
              <a:buNone/>
              <a:defRPr sz="520"/>
            </a:lvl3pPr>
            <a:lvl4pPr marL="395981" indent="0" algn="ctr">
              <a:buNone/>
              <a:defRPr sz="462"/>
            </a:lvl4pPr>
            <a:lvl5pPr marL="527975" indent="0" algn="ctr">
              <a:buNone/>
              <a:defRPr sz="462"/>
            </a:lvl5pPr>
            <a:lvl6pPr marL="659968" indent="0" algn="ctr">
              <a:buNone/>
              <a:defRPr sz="462"/>
            </a:lvl6pPr>
            <a:lvl7pPr marL="791962" indent="0" algn="ctr">
              <a:buNone/>
              <a:defRPr sz="462"/>
            </a:lvl7pPr>
            <a:lvl8pPr marL="923955" indent="0" algn="ctr">
              <a:buNone/>
              <a:defRPr sz="462"/>
            </a:lvl8pPr>
            <a:lvl9pPr marL="1055949" indent="0" algn="ctr">
              <a:buNone/>
              <a:defRPr sz="462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F079-2990-42DF-8B0E-1BFED6D81BC9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AA81-0E2C-413B-A898-21209776FF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879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F079-2990-42DF-8B0E-1BFED6D81BC9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AA81-0E2C-413B-A898-21209776FF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6419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0314" y="105396"/>
            <a:ext cx="659963" cy="167763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423" y="105396"/>
            <a:ext cx="1941632" cy="167763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F079-2990-42DF-8B0E-1BFED6D81BC9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AA81-0E2C-413B-A898-21209776FF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1381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F079-2990-42DF-8B0E-1BFED6D81BC9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AA81-0E2C-413B-A898-21209776FF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63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29" y="493529"/>
            <a:ext cx="2639854" cy="823464"/>
          </a:xfrm>
        </p:spPr>
        <p:txBody>
          <a:bodyPr anchor="b"/>
          <a:lstStyle>
            <a:lvl1pPr>
              <a:defRPr sz="1732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29" y="1324783"/>
            <a:ext cx="2639854" cy="433040"/>
          </a:xfrm>
        </p:spPr>
        <p:txBody>
          <a:bodyPr/>
          <a:lstStyle>
            <a:lvl1pPr marL="0" indent="0">
              <a:buNone/>
              <a:defRPr sz="693">
                <a:solidFill>
                  <a:schemeClr val="tx1"/>
                </a:solidFill>
              </a:defRPr>
            </a:lvl1pPr>
            <a:lvl2pPr marL="131994" indent="0">
              <a:buNone/>
              <a:defRPr sz="577">
                <a:solidFill>
                  <a:schemeClr val="tx1">
                    <a:tint val="75000"/>
                  </a:schemeClr>
                </a:solidFill>
              </a:defRPr>
            </a:lvl2pPr>
            <a:lvl3pPr marL="263987" indent="0">
              <a:buNone/>
              <a:defRPr sz="520">
                <a:solidFill>
                  <a:schemeClr val="tx1">
                    <a:tint val="75000"/>
                  </a:schemeClr>
                </a:solidFill>
              </a:defRPr>
            </a:lvl3pPr>
            <a:lvl4pPr marL="395981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4pPr>
            <a:lvl5pPr marL="527975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5pPr>
            <a:lvl6pPr marL="659968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6pPr>
            <a:lvl7pPr marL="791962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7pPr>
            <a:lvl8pPr marL="923955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8pPr>
            <a:lvl9pPr marL="1055949" indent="0">
              <a:buNone/>
              <a:defRPr sz="4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F079-2990-42DF-8B0E-1BFED6D81BC9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AA81-0E2C-413B-A898-21209776FF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721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423" y="526980"/>
            <a:ext cx="1300798" cy="125604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479" y="526980"/>
            <a:ext cx="1300798" cy="125604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F079-2990-42DF-8B0E-1BFED6D81BC9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AA81-0E2C-413B-A898-21209776FF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2423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05396"/>
            <a:ext cx="2639854" cy="38263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822" y="485280"/>
            <a:ext cx="1294819" cy="237828"/>
          </a:xfrm>
        </p:spPr>
        <p:txBody>
          <a:bodyPr anchor="b"/>
          <a:lstStyle>
            <a:lvl1pPr marL="0" indent="0">
              <a:buNone/>
              <a:defRPr sz="693" b="1"/>
            </a:lvl1pPr>
            <a:lvl2pPr marL="131994" indent="0">
              <a:buNone/>
              <a:defRPr sz="577" b="1"/>
            </a:lvl2pPr>
            <a:lvl3pPr marL="263987" indent="0">
              <a:buNone/>
              <a:defRPr sz="520" b="1"/>
            </a:lvl3pPr>
            <a:lvl4pPr marL="395981" indent="0">
              <a:buNone/>
              <a:defRPr sz="462" b="1"/>
            </a:lvl4pPr>
            <a:lvl5pPr marL="527975" indent="0">
              <a:buNone/>
              <a:defRPr sz="462" b="1"/>
            </a:lvl5pPr>
            <a:lvl6pPr marL="659968" indent="0">
              <a:buNone/>
              <a:defRPr sz="462" b="1"/>
            </a:lvl6pPr>
            <a:lvl7pPr marL="791962" indent="0">
              <a:buNone/>
              <a:defRPr sz="462" b="1"/>
            </a:lvl7pPr>
            <a:lvl8pPr marL="923955" indent="0">
              <a:buNone/>
              <a:defRPr sz="462" b="1"/>
            </a:lvl8pPr>
            <a:lvl9pPr marL="1055949" indent="0">
              <a:buNone/>
              <a:defRPr sz="46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822" y="723109"/>
            <a:ext cx="1294819" cy="10635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480" y="485280"/>
            <a:ext cx="1301196" cy="237828"/>
          </a:xfrm>
        </p:spPr>
        <p:txBody>
          <a:bodyPr anchor="b"/>
          <a:lstStyle>
            <a:lvl1pPr marL="0" indent="0">
              <a:buNone/>
              <a:defRPr sz="693" b="1"/>
            </a:lvl1pPr>
            <a:lvl2pPr marL="131994" indent="0">
              <a:buNone/>
              <a:defRPr sz="577" b="1"/>
            </a:lvl2pPr>
            <a:lvl3pPr marL="263987" indent="0">
              <a:buNone/>
              <a:defRPr sz="520" b="1"/>
            </a:lvl3pPr>
            <a:lvl4pPr marL="395981" indent="0">
              <a:buNone/>
              <a:defRPr sz="462" b="1"/>
            </a:lvl4pPr>
            <a:lvl5pPr marL="527975" indent="0">
              <a:buNone/>
              <a:defRPr sz="462" b="1"/>
            </a:lvl5pPr>
            <a:lvl6pPr marL="659968" indent="0">
              <a:buNone/>
              <a:defRPr sz="462" b="1"/>
            </a:lvl6pPr>
            <a:lvl7pPr marL="791962" indent="0">
              <a:buNone/>
              <a:defRPr sz="462" b="1"/>
            </a:lvl7pPr>
            <a:lvl8pPr marL="923955" indent="0">
              <a:buNone/>
              <a:defRPr sz="462" b="1"/>
            </a:lvl8pPr>
            <a:lvl9pPr marL="1055949" indent="0">
              <a:buNone/>
              <a:defRPr sz="46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480" y="723109"/>
            <a:ext cx="1301196" cy="106358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F079-2990-42DF-8B0E-1BFED6D81BC9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AA81-0E2C-413B-A898-21209776FF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306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F079-2990-42DF-8B0E-1BFED6D81BC9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AA81-0E2C-413B-A898-21209776FF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09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F079-2990-42DF-8B0E-1BFED6D81BC9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AA81-0E2C-413B-A898-21209776FF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666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31974"/>
            <a:ext cx="987155" cy="461910"/>
          </a:xfrm>
        </p:spPr>
        <p:txBody>
          <a:bodyPr anchor="b"/>
          <a:lstStyle>
            <a:lvl1pPr>
              <a:defRPr sz="92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196" y="285028"/>
            <a:ext cx="1549479" cy="1406808"/>
          </a:xfrm>
        </p:spPr>
        <p:txBody>
          <a:bodyPr/>
          <a:lstStyle>
            <a:lvl1pPr>
              <a:defRPr sz="924"/>
            </a:lvl1pPr>
            <a:lvl2pPr>
              <a:defRPr sz="808"/>
            </a:lvl2pPr>
            <a:lvl3pPr>
              <a:defRPr sz="693"/>
            </a:lvl3pPr>
            <a:lvl4pPr>
              <a:defRPr sz="577"/>
            </a:lvl4pPr>
            <a:lvl5pPr>
              <a:defRPr sz="577"/>
            </a:lvl5pPr>
            <a:lvl6pPr>
              <a:defRPr sz="577"/>
            </a:lvl6pPr>
            <a:lvl7pPr>
              <a:defRPr sz="577"/>
            </a:lvl7pPr>
            <a:lvl8pPr>
              <a:defRPr sz="577"/>
            </a:lvl8pPr>
            <a:lvl9pPr>
              <a:defRPr sz="57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593884"/>
            <a:ext cx="987155" cy="1100243"/>
          </a:xfrm>
        </p:spPr>
        <p:txBody>
          <a:bodyPr/>
          <a:lstStyle>
            <a:lvl1pPr marL="0" indent="0">
              <a:buNone/>
              <a:defRPr sz="462"/>
            </a:lvl1pPr>
            <a:lvl2pPr marL="131994" indent="0">
              <a:buNone/>
              <a:defRPr sz="404"/>
            </a:lvl2pPr>
            <a:lvl3pPr marL="263987" indent="0">
              <a:buNone/>
              <a:defRPr sz="346"/>
            </a:lvl3pPr>
            <a:lvl4pPr marL="395981" indent="0">
              <a:buNone/>
              <a:defRPr sz="289"/>
            </a:lvl4pPr>
            <a:lvl5pPr marL="527975" indent="0">
              <a:buNone/>
              <a:defRPr sz="289"/>
            </a:lvl5pPr>
            <a:lvl6pPr marL="659968" indent="0">
              <a:buNone/>
              <a:defRPr sz="289"/>
            </a:lvl6pPr>
            <a:lvl7pPr marL="791962" indent="0">
              <a:buNone/>
              <a:defRPr sz="289"/>
            </a:lvl7pPr>
            <a:lvl8pPr marL="923955" indent="0">
              <a:buNone/>
              <a:defRPr sz="289"/>
            </a:lvl8pPr>
            <a:lvl9pPr marL="1055949" indent="0">
              <a:buNone/>
              <a:defRPr sz="28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F079-2990-42DF-8B0E-1BFED6D81BC9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AA81-0E2C-413B-A898-21209776FF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4947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131974"/>
            <a:ext cx="987155" cy="461910"/>
          </a:xfrm>
        </p:spPr>
        <p:txBody>
          <a:bodyPr anchor="b"/>
          <a:lstStyle>
            <a:lvl1pPr>
              <a:defRPr sz="92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1196" y="285028"/>
            <a:ext cx="1549479" cy="1406808"/>
          </a:xfrm>
        </p:spPr>
        <p:txBody>
          <a:bodyPr anchor="t"/>
          <a:lstStyle>
            <a:lvl1pPr marL="0" indent="0">
              <a:buNone/>
              <a:defRPr sz="924"/>
            </a:lvl1pPr>
            <a:lvl2pPr marL="131994" indent="0">
              <a:buNone/>
              <a:defRPr sz="808"/>
            </a:lvl2pPr>
            <a:lvl3pPr marL="263987" indent="0">
              <a:buNone/>
              <a:defRPr sz="693"/>
            </a:lvl3pPr>
            <a:lvl4pPr marL="395981" indent="0">
              <a:buNone/>
              <a:defRPr sz="577"/>
            </a:lvl4pPr>
            <a:lvl5pPr marL="527975" indent="0">
              <a:buNone/>
              <a:defRPr sz="577"/>
            </a:lvl5pPr>
            <a:lvl6pPr marL="659968" indent="0">
              <a:buNone/>
              <a:defRPr sz="577"/>
            </a:lvl6pPr>
            <a:lvl7pPr marL="791962" indent="0">
              <a:buNone/>
              <a:defRPr sz="577"/>
            </a:lvl7pPr>
            <a:lvl8pPr marL="923955" indent="0">
              <a:buNone/>
              <a:defRPr sz="577"/>
            </a:lvl8pPr>
            <a:lvl9pPr marL="1055949" indent="0">
              <a:buNone/>
              <a:defRPr sz="5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593884"/>
            <a:ext cx="987155" cy="1100243"/>
          </a:xfrm>
        </p:spPr>
        <p:txBody>
          <a:bodyPr/>
          <a:lstStyle>
            <a:lvl1pPr marL="0" indent="0">
              <a:buNone/>
              <a:defRPr sz="462"/>
            </a:lvl1pPr>
            <a:lvl2pPr marL="131994" indent="0">
              <a:buNone/>
              <a:defRPr sz="404"/>
            </a:lvl2pPr>
            <a:lvl3pPr marL="263987" indent="0">
              <a:buNone/>
              <a:defRPr sz="346"/>
            </a:lvl3pPr>
            <a:lvl4pPr marL="395981" indent="0">
              <a:buNone/>
              <a:defRPr sz="289"/>
            </a:lvl4pPr>
            <a:lvl5pPr marL="527975" indent="0">
              <a:buNone/>
              <a:defRPr sz="289"/>
            </a:lvl5pPr>
            <a:lvl6pPr marL="659968" indent="0">
              <a:buNone/>
              <a:defRPr sz="289"/>
            </a:lvl6pPr>
            <a:lvl7pPr marL="791962" indent="0">
              <a:buNone/>
              <a:defRPr sz="289"/>
            </a:lvl7pPr>
            <a:lvl8pPr marL="923955" indent="0">
              <a:buNone/>
              <a:defRPr sz="289"/>
            </a:lvl8pPr>
            <a:lvl9pPr marL="1055949" indent="0">
              <a:buNone/>
              <a:defRPr sz="28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F079-2990-42DF-8B0E-1BFED6D81BC9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DAA81-0E2C-413B-A898-21209776FF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5163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423" y="105396"/>
            <a:ext cx="2639854" cy="382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423" y="526980"/>
            <a:ext cx="2639854" cy="1256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423" y="1834808"/>
            <a:ext cx="688658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9F079-2990-42DF-8B0E-1BFED6D81BC9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857" y="1834808"/>
            <a:ext cx="1032986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619" y="1834808"/>
            <a:ext cx="688658" cy="105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DAA81-0E2C-413B-A898-21209776FF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275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63987" rtl="0" eaLnBrk="1" latinLnBrk="0" hangingPunct="1">
        <a:lnSpc>
          <a:spcPct val="90000"/>
        </a:lnSpc>
        <a:spcBef>
          <a:spcPct val="0"/>
        </a:spcBef>
        <a:buNone/>
        <a:defRPr sz="12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997" indent="-65997" algn="l" defTabSz="263987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808" kern="1200">
          <a:solidFill>
            <a:schemeClr val="tx1"/>
          </a:solidFill>
          <a:latin typeface="+mn-lt"/>
          <a:ea typeface="+mn-ea"/>
          <a:cs typeface="+mn-cs"/>
        </a:defRPr>
      </a:lvl1pPr>
      <a:lvl2pPr marL="197990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693" kern="1200">
          <a:solidFill>
            <a:schemeClr val="tx1"/>
          </a:solidFill>
          <a:latin typeface="+mn-lt"/>
          <a:ea typeface="+mn-ea"/>
          <a:cs typeface="+mn-cs"/>
        </a:defRPr>
      </a:lvl2pPr>
      <a:lvl3pPr marL="329984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77" kern="1200">
          <a:solidFill>
            <a:schemeClr val="tx1"/>
          </a:solidFill>
          <a:latin typeface="+mn-lt"/>
          <a:ea typeface="+mn-ea"/>
          <a:cs typeface="+mn-cs"/>
        </a:defRPr>
      </a:lvl3pPr>
      <a:lvl4pPr marL="461978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4pPr>
      <a:lvl5pPr marL="593971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5pPr>
      <a:lvl6pPr marL="725965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6pPr>
      <a:lvl7pPr marL="857959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7pPr>
      <a:lvl8pPr marL="989952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8pPr>
      <a:lvl9pPr marL="1121946" indent="-65997" algn="l" defTabSz="263987" rtl="0" eaLnBrk="1" latinLnBrk="0" hangingPunct="1">
        <a:lnSpc>
          <a:spcPct val="90000"/>
        </a:lnSpc>
        <a:spcBef>
          <a:spcPts val="144"/>
        </a:spcBef>
        <a:buFont typeface="Arial" panose="020B0604020202020204" pitchFamily="34" charset="0"/>
        <a:buChar char="•"/>
        <a:defRPr sz="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1pPr>
      <a:lvl2pPr marL="131994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2pPr>
      <a:lvl3pPr marL="263987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3pPr>
      <a:lvl4pPr marL="395981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4pPr>
      <a:lvl5pPr marL="527975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5pPr>
      <a:lvl6pPr marL="659968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6pPr>
      <a:lvl7pPr marL="791962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7pPr>
      <a:lvl8pPr marL="923955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8pPr>
      <a:lvl9pPr marL="1055949" algn="l" defTabSz="263987" rtl="0" eaLnBrk="1" latinLnBrk="0" hangingPunct="1">
        <a:defRPr sz="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179BD6FE-0B9B-4494-BC8B-F3B72666CFFD}"/>
              </a:ext>
            </a:extLst>
          </p:cNvPr>
          <p:cNvSpPr txBox="1"/>
          <p:nvPr/>
        </p:nvSpPr>
        <p:spPr>
          <a:xfrm rot="20810592">
            <a:off x="3731" y="287300"/>
            <a:ext cx="2918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cap="all" spc="100" dirty="0">
                <a:latin typeface="+mj-lt"/>
              </a:rPr>
              <a:t>Bar – Café - Restaurant</a:t>
            </a:r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DC8E5AFC-CD6C-49D1-8FCA-141F466177C4}"/>
              </a:ext>
            </a:extLst>
          </p:cNvPr>
          <p:cNvGrpSpPr/>
          <p:nvPr/>
        </p:nvGrpSpPr>
        <p:grpSpPr>
          <a:xfrm>
            <a:off x="0" y="1502308"/>
            <a:ext cx="2880418" cy="446276"/>
            <a:chOff x="93763" y="134083"/>
            <a:chExt cx="2880418" cy="446276"/>
          </a:xfrm>
        </p:grpSpPr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8A98CFE9-F39B-416E-B68F-ABF4D298DE75}"/>
                </a:ext>
              </a:extLst>
            </p:cNvPr>
            <p:cNvSpPr txBox="1"/>
            <p:nvPr/>
          </p:nvSpPr>
          <p:spPr>
            <a:xfrm>
              <a:off x="93763" y="134083"/>
              <a:ext cx="2880418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300" dirty="0">
                  <a:latin typeface="Abadi" panose="020B0604020104020204" pitchFamily="34" charset="0"/>
                </a:rPr>
                <a:t>Restaurant am See</a:t>
              </a:r>
            </a:p>
          </p:txBody>
        </p:sp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62087F70-8984-4ED9-8718-2DD868C5CF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65194" y="464314"/>
              <a:ext cx="510605" cy="49763"/>
            </a:xfrm>
            <a:custGeom>
              <a:avLst/>
              <a:gdLst>
                <a:gd name="connsiteX0" fmla="*/ 0 w 455897"/>
                <a:gd name="connsiteY0" fmla="*/ 41682 h 54712"/>
                <a:gd name="connsiteX1" fmla="*/ 98995 w 455897"/>
                <a:gd name="connsiteY1" fmla="*/ 18236 h 54712"/>
                <a:gd name="connsiteX2" fmla="*/ 174544 w 455897"/>
                <a:gd name="connsiteY2" fmla="*/ 54708 h 54712"/>
                <a:gd name="connsiteX3" fmla="*/ 255303 w 455897"/>
                <a:gd name="connsiteY3" fmla="*/ 20841 h 54712"/>
                <a:gd name="connsiteX4" fmla="*/ 336062 w 455897"/>
                <a:gd name="connsiteY4" fmla="*/ 49498 h 54712"/>
                <a:gd name="connsiteX5" fmla="*/ 455897 w 455897"/>
                <a:gd name="connsiteY5" fmla="*/ 0 h 54712"/>
                <a:gd name="connsiteX0" fmla="*/ 0 w 455897"/>
                <a:gd name="connsiteY0" fmla="*/ 41682 h 49763"/>
                <a:gd name="connsiteX1" fmla="*/ 98995 w 455897"/>
                <a:gd name="connsiteY1" fmla="*/ 18236 h 49763"/>
                <a:gd name="connsiteX2" fmla="*/ 174544 w 455897"/>
                <a:gd name="connsiteY2" fmla="*/ 46893 h 49763"/>
                <a:gd name="connsiteX3" fmla="*/ 255303 w 455897"/>
                <a:gd name="connsiteY3" fmla="*/ 20841 h 49763"/>
                <a:gd name="connsiteX4" fmla="*/ 336062 w 455897"/>
                <a:gd name="connsiteY4" fmla="*/ 49498 h 49763"/>
                <a:gd name="connsiteX5" fmla="*/ 455897 w 455897"/>
                <a:gd name="connsiteY5" fmla="*/ 0 h 49763"/>
                <a:gd name="connsiteX0" fmla="*/ 0 w 510605"/>
                <a:gd name="connsiteY0" fmla="*/ 41682 h 49763"/>
                <a:gd name="connsiteX1" fmla="*/ 153703 w 510605"/>
                <a:gd name="connsiteY1" fmla="*/ 18236 h 49763"/>
                <a:gd name="connsiteX2" fmla="*/ 229252 w 510605"/>
                <a:gd name="connsiteY2" fmla="*/ 46893 h 49763"/>
                <a:gd name="connsiteX3" fmla="*/ 310011 w 510605"/>
                <a:gd name="connsiteY3" fmla="*/ 20841 h 49763"/>
                <a:gd name="connsiteX4" fmla="*/ 390770 w 510605"/>
                <a:gd name="connsiteY4" fmla="*/ 49498 h 49763"/>
                <a:gd name="connsiteX5" fmla="*/ 510605 w 510605"/>
                <a:gd name="connsiteY5" fmla="*/ 0 h 4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10605" h="49763">
                  <a:moveTo>
                    <a:pt x="0" y="41682"/>
                  </a:moveTo>
                  <a:cubicBezTo>
                    <a:pt x="34952" y="28873"/>
                    <a:pt x="115494" y="17368"/>
                    <a:pt x="153703" y="18236"/>
                  </a:cubicBezTo>
                  <a:cubicBezTo>
                    <a:pt x="191912" y="19104"/>
                    <a:pt x="203201" y="46459"/>
                    <a:pt x="229252" y="46893"/>
                  </a:cubicBezTo>
                  <a:cubicBezTo>
                    <a:pt x="255303" y="47327"/>
                    <a:pt x="283091" y="20407"/>
                    <a:pt x="310011" y="20841"/>
                  </a:cubicBezTo>
                  <a:cubicBezTo>
                    <a:pt x="336931" y="21275"/>
                    <a:pt x="357338" y="52972"/>
                    <a:pt x="390770" y="49498"/>
                  </a:cubicBezTo>
                  <a:cubicBezTo>
                    <a:pt x="424202" y="46024"/>
                    <a:pt x="467403" y="23012"/>
                    <a:pt x="510605" y="0"/>
                  </a:cubicBezTo>
                </a:path>
              </a:pathLst>
            </a:custGeom>
            <a:noFill/>
            <a:ln>
              <a:solidFill>
                <a:srgbClr val="48669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12" name="Textfeld 11">
            <a:extLst>
              <a:ext uri="{FF2B5EF4-FFF2-40B4-BE49-F238E27FC236}">
                <a16:creationId xmlns:a16="http://schemas.microsoft.com/office/drawing/2014/main" id="{96583D02-60B5-4DBA-BE1C-64270EBC4E7E}"/>
              </a:ext>
            </a:extLst>
          </p:cNvPr>
          <p:cNvSpPr txBox="1"/>
          <p:nvPr/>
        </p:nvSpPr>
        <p:spPr>
          <a:xfrm>
            <a:off x="41376" y="874992"/>
            <a:ext cx="2723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cap="all" spc="100" dirty="0">
                <a:latin typeface="+mj-lt"/>
              </a:rPr>
              <a:t>Uferpromenade 14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879A7A4-DF63-4B12-80A1-C126949B9BD8}"/>
              </a:ext>
            </a:extLst>
          </p:cNvPr>
          <p:cNvSpPr txBox="1"/>
          <p:nvPr/>
        </p:nvSpPr>
        <p:spPr>
          <a:xfrm>
            <a:off x="41376" y="1075583"/>
            <a:ext cx="2723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cap="all" spc="100" dirty="0">
                <a:latin typeface="+mj-lt"/>
              </a:rPr>
              <a:t>83209 Prien am Chiemsee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205604D6-AD2D-45DA-BFC8-70BE30AABF32}"/>
              </a:ext>
            </a:extLst>
          </p:cNvPr>
          <p:cNvSpPr txBox="1"/>
          <p:nvPr/>
        </p:nvSpPr>
        <p:spPr>
          <a:xfrm>
            <a:off x="41376" y="1245470"/>
            <a:ext cx="2397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i="1" dirty="0">
                <a:solidFill>
                  <a:srgbClr val="8CAEDC"/>
                </a:solidFill>
              </a:rPr>
              <a:t>fangfrischen Fisch!</a:t>
            </a:r>
          </a:p>
        </p:txBody>
      </p:sp>
      <p:pic>
        <p:nvPicPr>
          <p:cNvPr id="20" name="Grafik 19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BC38CC25-E103-4BAA-9A41-52DF3742F9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482973">
            <a:off x="1877913" y="750088"/>
            <a:ext cx="1590875" cy="696395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61905E8-1BD3-4F95-9D88-1DB0DA6007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64907" cy="574675"/>
          </a:xfrm>
          <a:prstGeom prst="rect">
            <a:avLst/>
          </a:prstGeom>
        </p:spPr>
      </p:pic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D113D6EB-2861-4958-8F11-E24ED99F4300}"/>
              </a:ext>
            </a:extLst>
          </p:cNvPr>
          <p:cNvCxnSpPr/>
          <p:nvPr/>
        </p:nvCxnSpPr>
        <p:spPr>
          <a:xfrm flipV="1">
            <a:off x="638175" y="125402"/>
            <a:ext cx="1588558" cy="377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19FB6EB4-708B-437D-BB2A-67942B25F28D}"/>
              </a:ext>
            </a:extLst>
          </p:cNvPr>
          <p:cNvCxnSpPr/>
          <p:nvPr/>
        </p:nvCxnSpPr>
        <p:spPr>
          <a:xfrm flipV="1">
            <a:off x="711443" y="442733"/>
            <a:ext cx="1588558" cy="377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313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</Words>
  <Application>Microsoft Office PowerPoint</Application>
  <PresentationFormat>Benutzerdefiniert</PresentationFormat>
  <Paragraphs>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Abadi</vt:lpstr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Veronika Lax</dc:creator>
  <cp:lastModifiedBy>Veronika Lax</cp:lastModifiedBy>
  <cp:revision>8</cp:revision>
  <dcterms:created xsi:type="dcterms:W3CDTF">2020-03-18T12:53:51Z</dcterms:created>
  <dcterms:modified xsi:type="dcterms:W3CDTF">2020-03-18T14:25:27Z</dcterms:modified>
</cp:coreProperties>
</file>